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86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03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0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2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02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84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25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15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93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11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12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6BAB1-E469-4041-8156-A1F8FD31498A}" type="datetimeFigureOut">
              <a:rPr lang="nl-NL" smtClean="0"/>
              <a:t>20-1-2021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46108-AAE5-433B-A283-31556C506B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00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Voegwoorden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Datum: 25 Januari 2021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753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gebruiken wij voegwoorden? (6)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Reden</a:t>
            </a:r>
            <a:r>
              <a:rPr lang="nl-NL" dirty="0" smtClean="0">
                <a:sym typeface="Wingdings" panose="05000000000000000000" pitchFamily="2" charset="2"/>
              </a:rPr>
              <a:t> Een reden wordt genoemd/ geeft aan waarom iemand iets wel of niet doet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Want/Omdat- </a:t>
            </a:r>
            <a:r>
              <a:rPr lang="nl-NL" dirty="0" err="1" smtClean="0">
                <a:sym typeface="Wingdings" panose="05000000000000000000" pitchFamily="2" charset="2"/>
              </a:rPr>
              <a:t>Because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Voorbeeld: </a:t>
            </a:r>
            <a:r>
              <a:rPr lang="nl-NL" dirty="0" err="1" smtClean="0">
                <a:sym typeface="Wingdings" panose="05000000000000000000" pitchFamily="2" charset="2"/>
              </a:rPr>
              <a:t>She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regularly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eats</a:t>
            </a:r>
            <a:r>
              <a:rPr lang="nl-NL" dirty="0" smtClean="0">
                <a:sym typeface="Wingdings" panose="05000000000000000000" pitchFamily="2" charset="2"/>
              </a:rPr>
              <a:t> at home </a:t>
            </a:r>
            <a:r>
              <a:rPr lang="nl-NL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because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she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likes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cooking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628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Opsomming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dingen worden achter elkaar genoemd.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En/zowel als- </a:t>
            </a:r>
            <a:r>
              <a:rPr lang="nl-NL" dirty="0" err="1" smtClean="0"/>
              <a:t>and</a:t>
            </a:r>
            <a:r>
              <a:rPr lang="nl-NL" dirty="0" smtClean="0"/>
              <a:t>/</a:t>
            </a:r>
            <a:r>
              <a:rPr lang="nl-NL" dirty="0" err="1" smtClean="0"/>
              <a:t>both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Voorbeeld: Patricia </a:t>
            </a:r>
            <a:r>
              <a:rPr lang="nl-NL" dirty="0" err="1" smtClean="0">
                <a:solidFill>
                  <a:srgbClr val="FF0000"/>
                </a:solidFill>
              </a:rPr>
              <a:t>and</a:t>
            </a:r>
            <a:r>
              <a:rPr lang="nl-NL" dirty="0" smtClean="0"/>
              <a:t> Suzette are </a:t>
            </a:r>
            <a:r>
              <a:rPr lang="nl-NL" dirty="0" err="1" smtClean="0"/>
              <a:t>neighbors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>Both </a:t>
            </a:r>
            <a:r>
              <a:rPr lang="nl-NL" dirty="0" err="1" smtClean="0"/>
              <a:t>Suzie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Jackson are </a:t>
            </a:r>
            <a:r>
              <a:rPr lang="nl-NL" dirty="0" err="1" smtClean="0"/>
              <a:t>studying</a:t>
            </a:r>
            <a:r>
              <a:rPr lang="nl-NL" dirty="0" smtClean="0"/>
              <a:t> English.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060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Iemand doet een uitspraak die een oorzaak bevat. Daarna wordt het gevolg genoemd. </a:t>
            </a:r>
          </a:p>
          <a:p>
            <a:endParaRPr lang="nl-NL" dirty="0"/>
          </a:p>
          <a:p>
            <a:r>
              <a:rPr lang="nl-NL" dirty="0" smtClean="0"/>
              <a:t>Dus-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 smtClean="0"/>
              <a:t>Voorbeeld: Jack </a:t>
            </a:r>
            <a:r>
              <a:rPr lang="nl-NL" dirty="0" err="1" smtClean="0"/>
              <a:t>and</a:t>
            </a:r>
            <a:r>
              <a:rPr lang="nl-NL" dirty="0" smtClean="0"/>
              <a:t> Jill are </a:t>
            </a:r>
            <a:r>
              <a:rPr lang="nl-NL" dirty="0" err="1" smtClean="0"/>
              <a:t>married</a:t>
            </a:r>
            <a:r>
              <a:rPr lang="nl-NL" dirty="0" smtClean="0"/>
              <a:t>, </a:t>
            </a:r>
            <a:r>
              <a:rPr lang="nl-NL" dirty="0" err="1" smtClean="0">
                <a:solidFill>
                  <a:srgbClr val="FF0000"/>
                </a:solidFill>
              </a:rPr>
              <a:t>so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err="1" smtClean="0"/>
              <a:t>they</a:t>
            </a:r>
            <a:r>
              <a:rPr lang="nl-NL" dirty="0"/>
              <a:t> </a:t>
            </a:r>
            <a:r>
              <a:rPr lang="nl-NL" dirty="0" smtClean="0"/>
              <a:t>live </a:t>
            </a:r>
            <a:r>
              <a:rPr lang="nl-NL" dirty="0" err="1" smtClean="0"/>
              <a:t>together</a:t>
            </a:r>
            <a:r>
              <a:rPr lang="nl-NL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297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Tegenstelling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Iets wordt gezegd, daarna de  tegenovergestelde </a:t>
            </a:r>
          </a:p>
          <a:p>
            <a:endParaRPr lang="nl-NL" dirty="0"/>
          </a:p>
          <a:p>
            <a:r>
              <a:rPr lang="nl-NL" dirty="0" smtClean="0"/>
              <a:t>Maar- but </a:t>
            </a:r>
          </a:p>
          <a:p>
            <a:endParaRPr lang="nl-NL" dirty="0"/>
          </a:p>
          <a:p>
            <a:r>
              <a:rPr lang="nl-NL" dirty="0" smtClean="0"/>
              <a:t>Voorbeeld: I </a:t>
            </a:r>
            <a:r>
              <a:rPr lang="nl-NL" dirty="0" err="1" smtClean="0"/>
              <a:t>don’t</a:t>
            </a:r>
            <a:r>
              <a:rPr lang="nl-NL" dirty="0" smtClean="0"/>
              <a:t> like </a:t>
            </a:r>
            <a:r>
              <a:rPr lang="nl-NL" dirty="0" err="1" smtClean="0"/>
              <a:t>oranges</a:t>
            </a:r>
            <a:r>
              <a:rPr lang="nl-NL" dirty="0" smtClean="0"/>
              <a:t>, </a:t>
            </a:r>
            <a:r>
              <a:rPr lang="nl-NL" dirty="0" smtClean="0">
                <a:solidFill>
                  <a:srgbClr val="FF0000"/>
                </a:solidFill>
              </a:rPr>
              <a:t>but</a:t>
            </a:r>
            <a:r>
              <a:rPr lang="nl-NL" dirty="0" smtClean="0"/>
              <a:t> I </a:t>
            </a:r>
            <a:r>
              <a:rPr lang="nl-NL" dirty="0" err="1" smtClean="0"/>
              <a:t>eat</a:t>
            </a:r>
            <a:r>
              <a:rPr lang="nl-NL" dirty="0" smtClean="0"/>
              <a:t> </a:t>
            </a:r>
            <a:r>
              <a:rPr lang="nl-NL" dirty="0" err="1" smtClean="0"/>
              <a:t>them</a:t>
            </a:r>
            <a:r>
              <a:rPr lang="nl-NL" dirty="0" smtClean="0"/>
              <a:t> </a:t>
            </a:r>
            <a:r>
              <a:rPr lang="nl-NL" dirty="0" err="1" smtClean="0"/>
              <a:t>anyway</a:t>
            </a:r>
            <a:r>
              <a:rPr lang="nl-NL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26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Je moet kiezen tussen twee of meer dingen. </a:t>
            </a:r>
          </a:p>
          <a:p>
            <a:endParaRPr lang="nl-NL" dirty="0"/>
          </a:p>
          <a:p>
            <a:r>
              <a:rPr lang="nl-NL" dirty="0" smtClean="0"/>
              <a:t>Or- of </a:t>
            </a:r>
          </a:p>
          <a:p>
            <a:endParaRPr lang="nl-NL" dirty="0"/>
          </a:p>
          <a:p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prefer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apple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or</a:t>
            </a:r>
            <a:r>
              <a:rPr lang="nl-NL" dirty="0" smtClean="0"/>
              <a:t> a </a:t>
            </a:r>
            <a:r>
              <a:rPr lang="nl-NL" dirty="0" err="1" smtClean="0"/>
              <a:t>banana</a:t>
            </a:r>
            <a:r>
              <a:rPr lang="nl-NL" dirty="0" smtClean="0"/>
              <a:t>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0858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Tijd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1767" y="1313411"/>
            <a:ext cx="10722033" cy="4863552"/>
          </a:xfrm>
        </p:spPr>
        <p:txBody>
          <a:bodyPr/>
          <a:lstStyle/>
          <a:p>
            <a:r>
              <a:rPr lang="nl-NL" dirty="0" smtClean="0"/>
              <a:t>Er wordt een tijd aangegeven. Dit hoeft niet precies te zijn</a:t>
            </a:r>
          </a:p>
          <a:p>
            <a:endParaRPr lang="nl-NL" dirty="0"/>
          </a:p>
          <a:p>
            <a:r>
              <a:rPr lang="nl-NL" dirty="0" smtClean="0"/>
              <a:t>Zodra- As </a:t>
            </a:r>
            <a:r>
              <a:rPr lang="nl-NL" dirty="0" err="1" smtClean="0"/>
              <a:t>soon</a:t>
            </a:r>
            <a:r>
              <a:rPr lang="nl-NL" dirty="0" smtClean="0"/>
              <a:t> as</a:t>
            </a:r>
          </a:p>
          <a:p>
            <a:r>
              <a:rPr lang="nl-NL" dirty="0" smtClean="0"/>
              <a:t>Tot/totdat- </a:t>
            </a:r>
            <a:r>
              <a:rPr lang="nl-NL" dirty="0" err="1" smtClean="0"/>
              <a:t>Until</a:t>
            </a:r>
            <a:endParaRPr lang="nl-NL" dirty="0" smtClean="0"/>
          </a:p>
          <a:p>
            <a:r>
              <a:rPr lang="nl-NL" dirty="0" smtClean="0"/>
              <a:t>Wanneer-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 </a:t>
            </a:r>
            <a:r>
              <a:rPr lang="nl-NL" dirty="0" err="1" smtClean="0"/>
              <a:t>will</a:t>
            </a:r>
            <a:r>
              <a:rPr lang="nl-NL" dirty="0" smtClean="0"/>
              <a:t> call Jennifer </a:t>
            </a:r>
            <a:r>
              <a:rPr lang="nl-NL" dirty="0" smtClean="0">
                <a:solidFill>
                  <a:srgbClr val="FF0000"/>
                </a:solidFill>
              </a:rPr>
              <a:t>as </a:t>
            </a:r>
            <a:r>
              <a:rPr lang="nl-NL" dirty="0" err="1" smtClean="0">
                <a:solidFill>
                  <a:srgbClr val="FF0000"/>
                </a:solidFill>
              </a:rPr>
              <a:t>soon</a:t>
            </a:r>
            <a:r>
              <a:rPr lang="nl-NL" dirty="0" smtClean="0">
                <a:solidFill>
                  <a:srgbClr val="FF0000"/>
                </a:solidFill>
              </a:rPr>
              <a:t> as </a:t>
            </a:r>
            <a:r>
              <a:rPr lang="nl-NL" dirty="0" smtClean="0"/>
              <a:t>I get home. </a:t>
            </a:r>
          </a:p>
          <a:p>
            <a:pPr marL="0" indent="0">
              <a:buNone/>
            </a:pPr>
            <a:r>
              <a:rPr lang="nl-NL" dirty="0" err="1" smtClean="0"/>
              <a:t>Please</a:t>
            </a:r>
            <a:r>
              <a:rPr lang="nl-NL" dirty="0" smtClean="0"/>
              <a:t> </a:t>
            </a:r>
            <a:r>
              <a:rPr lang="nl-NL" dirty="0" err="1" smtClean="0"/>
              <a:t>don’t</a:t>
            </a:r>
            <a:r>
              <a:rPr lang="nl-NL" dirty="0" smtClean="0"/>
              <a:t> start </a:t>
            </a:r>
            <a:r>
              <a:rPr lang="nl-NL" dirty="0" err="1" smtClean="0"/>
              <a:t>eating</a:t>
            </a:r>
            <a:r>
              <a:rPr lang="nl-NL" dirty="0" smtClean="0"/>
              <a:t> </a:t>
            </a:r>
            <a:r>
              <a:rPr lang="nl-NL" dirty="0" err="1" smtClean="0">
                <a:solidFill>
                  <a:srgbClr val="FF0000"/>
                </a:solidFill>
              </a:rPr>
              <a:t>until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children</a:t>
            </a:r>
            <a:r>
              <a:rPr lang="nl-NL" dirty="0" smtClean="0"/>
              <a:t> </a:t>
            </a:r>
            <a:r>
              <a:rPr lang="nl-NL" dirty="0" err="1" smtClean="0"/>
              <a:t>arrive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r>
              <a:rPr lang="nl-NL" dirty="0" smtClean="0"/>
              <a:t>Harold was </a:t>
            </a:r>
            <a:r>
              <a:rPr lang="nl-NL" dirty="0" err="1" smtClean="0"/>
              <a:t>surprised</a:t>
            </a:r>
            <a:r>
              <a:rPr lang="nl-NL" dirty="0" smtClean="0"/>
              <a:t> </a:t>
            </a:r>
            <a:r>
              <a:rPr lang="nl-NL" dirty="0" err="1" smtClean="0">
                <a:solidFill>
                  <a:srgbClr val="FF0000"/>
                </a:solidFill>
              </a:rPr>
              <a:t>when</a:t>
            </a:r>
            <a:r>
              <a:rPr lang="nl-NL" dirty="0" smtClean="0"/>
              <a:t> Cindy </a:t>
            </a:r>
            <a:r>
              <a:rPr lang="nl-NL" dirty="0" err="1" smtClean="0"/>
              <a:t>proposed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him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54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Iets moet gebeuren voordat iets anders plaats kan vinden. </a:t>
            </a:r>
          </a:p>
          <a:p>
            <a:endParaRPr lang="nl-NL" dirty="0"/>
          </a:p>
          <a:p>
            <a:r>
              <a:rPr lang="nl-NL" dirty="0" smtClean="0"/>
              <a:t>Als-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 err="1" smtClean="0">
                <a:solidFill>
                  <a:srgbClr val="FF0000"/>
                </a:solidFill>
              </a:rPr>
              <a:t>If</a:t>
            </a:r>
            <a:r>
              <a:rPr lang="nl-NL" dirty="0" smtClean="0"/>
              <a:t> </a:t>
            </a:r>
            <a:r>
              <a:rPr lang="nl-NL" dirty="0" err="1" smtClean="0"/>
              <a:t>she</a:t>
            </a:r>
            <a:r>
              <a:rPr lang="nl-NL" dirty="0" smtClean="0"/>
              <a:t> studies, </a:t>
            </a:r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pass her </a:t>
            </a:r>
            <a:r>
              <a:rPr lang="nl-NL" dirty="0" err="1" smtClean="0"/>
              <a:t>exams</a:t>
            </a:r>
            <a:r>
              <a:rPr lang="nl-NL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42494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222</Words>
  <Application>Microsoft Office PowerPoint</Application>
  <PresentationFormat>Breedbeeld</PresentationFormat>
  <Paragraphs>48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Voegwoorden </vt:lpstr>
      <vt:lpstr>Waarom gebruiken wij voegwoorden? (6) </vt:lpstr>
      <vt:lpstr>Opsomming </vt:lpstr>
      <vt:lpstr>Gevolg </vt:lpstr>
      <vt:lpstr>Tegenstelling </vt:lpstr>
      <vt:lpstr>Keuze </vt:lpstr>
      <vt:lpstr>Tijd </vt:lpstr>
      <vt:lpstr>Voorwaarde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Voegwoorden</dc:title>
  <dc:creator>Jodi Jones</dc:creator>
  <cp:lastModifiedBy>Jodi Jones</cp:lastModifiedBy>
  <cp:revision>6</cp:revision>
  <dcterms:created xsi:type="dcterms:W3CDTF">2021-01-20T12:32:24Z</dcterms:created>
  <dcterms:modified xsi:type="dcterms:W3CDTF">2021-01-20T13:20:10Z</dcterms:modified>
</cp:coreProperties>
</file>